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15"/>
  </p:notesMasterIdLst>
  <p:handoutMasterIdLst>
    <p:handoutMasterId r:id="rId16"/>
  </p:handoutMasterIdLst>
  <p:sldIdLst>
    <p:sldId id="265" r:id="rId2"/>
    <p:sldId id="267" r:id="rId3"/>
    <p:sldId id="278" r:id="rId4"/>
    <p:sldId id="266" r:id="rId5"/>
    <p:sldId id="279" r:id="rId6"/>
    <p:sldId id="281" r:id="rId7"/>
    <p:sldId id="275" r:id="rId8"/>
    <p:sldId id="280" r:id="rId9"/>
    <p:sldId id="270" r:id="rId10"/>
    <p:sldId id="277" r:id="rId11"/>
    <p:sldId id="274" r:id="rId12"/>
    <p:sldId id="272" r:id="rId13"/>
    <p:sldId id="273" r:id="rId14"/>
  </p:sldIdLst>
  <p:sldSz cx="9144000" cy="6858000" type="screen4x3"/>
  <p:notesSz cx="9926638" cy="67976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18" autoAdjust="0"/>
    <p:restoredTop sz="97691" autoAdjust="0"/>
  </p:normalViewPr>
  <p:slideViewPr>
    <p:cSldViewPr snapToGrid="0" snapToObjects="1">
      <p:cViewPr varScale="1">
        <p:scale>
          <a:sx n="83" d="100"/>
          <a:sy n="83" d="100"/>
        </p:scale>
        <p:origin x="174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462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9A6B1-DC11-4084-9EEC-4579D25D2AD6}" type="datetimeFigureOut">
              <a:rPr lang="da-DK" smtClean="0"/>
              <a:t>05-03-2024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5621696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3F26E-EEA6-4892-A725-074E3C4F588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7039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9405B-305B-824E-8492-77443FFF4EB9}" type="datetimeFigureOut">
              <a:rPr lang="da-DK" smtClean="0"/>
              <a:t>05-03-2024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50900"/>
            <a:ext cx="3055938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3C4D2-583B-1346-ABA8-E07F241BE72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6974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91840-DDBA-4551-BE82-09820F6CC1E4}" type="datetimeFigureOut">
              <a:rPr lang="da-DK" smtClean="0"/>
              <a:t>05-03-2024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B5C4-F6FB-4BFB-AAFC-F49DA9DCE8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264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91840-DDBA-4551-BE82-09820F6CC1E4}" type="datetimeFigureOut">
              <a:rPr lang="da-DK" smtClean="0"/>
              <a:t>05-03-2024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B5C4-F6FB-4BFB-AAFC-F49DA9DCE8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151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91840-DDBA-4551-BE82-09820F6CC1E4}" type="datetimeFigureOut">
              <a:rPr lang="da-DK" smtClean="0"/>
              <a:t>05-03-2024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B5C4-F6FB-4BFB-AAFC-F49DA9DCE8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090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353081"/>
            <a:ext cx="6897203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616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rompet og 3 bille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815790"/>
            <a:ext cx="6993720" cy="115551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>
          <a:xfrm>
            <a:off x="630240" y="2683435"/>
            <a:ext cx="2467291" cy="24429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</p:txBody>
      </p:sp>
      <p:sp>
        <p:nvSpPr>
          <p:cNvPr id="12" name="Pladsholder til indhold 4"/>
          <p:cNvSpPr>
            <a:spLocks noGrp="1"/>
          </p:cNvSpPr>
          <p:nvPr>
            <p:ph sz="quarter" idx="13"/>
          </p:nvPr>
        </p:nvSpPr>
        <p:spPr>
          <a:xfrm>
            <a:off x="5960429" y="2683435"/>
            <a:ext cx="2467291" cy="24429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</p:txBody>
      </p:sp>
      <p:sp>
        <p:nvSpPr>
          <p:cNvPr id="13" name="Pladsholder til indhold 4"/>
          <p:cNvSpPr>
            <a:spLocks noGrp="1"/>
          </p:cNvSpPr>
          <p:nvPr>
            <p:ph sz="quarter" idx="14"/>
          </p:nvPr>
        </p:nvSpPr>
        <p:spPr>
          <a:xfrm>
            <a:off x="3295335" y="2683435"/>
            <a:ext cx="2467291" cy="24429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5"/>
          </p:nvPr>
        </p:nvSpPr>
        <p:spPr>
          <a:xfrm>
            <a:off x="630239" y="2080995"/>
            <a:ext cx="6993720" cy="382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185925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lede med billed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89295" y="2057401"/>
            <a:ext cx="2697480" cy="35147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4959431" cy="3514725"/>
          </a:xfrm>
        </p:spPr>
        <p:txBody>
          <a:bodyPr/>
          <a:lstStyle>
            <a:lvl1pPr marL="285750" indent="-285750">
              <a:buFont typeface="Arial" charset="0"/>
              <a:buChar char="•"/>
              <a:defRPr sz="2000"/>
            </a:lvl1pPr>
            <a:lvl2pPr marL="742950" indent="-285750">
              <a:buFont typeface="Arial" charset="0"/>
              <a:buChar char="•"/>
              <a:defRPr sz="18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30239" y="815790"/>
            <a:ext cx="6993720" cy="11555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all" spc="-100" baseline="0">
                <a:solidFill>
                  <a:schemeClr val="tx1"/>
                </a:solidFill>
                <a:latin typeface="Arial Narrow Bold" charset="0"/>
                <a:ea typeface="+mj-ea"/>
                <a:cs typeface="+mj-cs"/>
              </a:defRPr>
            </a:lvl1pPr>
          </a:lstStyle>
          <a:p>
            <a:r>
              <a:rPr lang="da-DK" dirty="0" smtClean="0"/>
              <a:t>Klik for at redigere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15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rompel og mod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815790"/>
            <a:ext cx="6993720" cy="115551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>
          <a:xfrm>
            <a:off x="630241" y="2683435"/>
            <a:ext cx="7797481" cy="30544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5"/>
          </p:nvPr>
        </p:nvSpPr>
        <p:spPr>
          <a:xfrm>
            <a:off x="630239" y="2080995"/>
            <a:ext cx="6993720" cy="382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09872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11"/>
          </p:nvPr>
        </p:nvSpPr>
        <p:spPr>
          <a:xfrm>
            <a:off x="630240" y="1531620"/>
            <a:ext cx="7850821" cy="4251960"/>
          </a:xfrm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2446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661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ekst blå baggr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0" y="815789"/>
            <a:ext cx="6994117" cy="1155515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7843204" cy="3811588"/>
          </a:xfrm>
        </p:spPr>
        <p:txBody>
          <a:bodyPr/>
          <a:lstStyle>
            <a:lvl1pPr marL="285750" indent="-285750">
              <a:buFont typeface="Arial" charset="0"/>
              <a:buChar char="•"/>
              <a:defRPr sz="2000">
                <a:solidFill>
                  <a:schemeClr val="bg1"/>
                </a:solidFill>
              </a:defRPr>
            </a:lvl1pPr>
            <a:lvl2pPr marL="742950" indent="-285750">
              <a:buFont typeface="Arial" charset="0"/>
              <a:buChar char="•"/>
              <a:defRPr sz="1800">
                <a:solidFill>
                  <a:schemeClr val="bg1"/>
                </a:solidFill>
              </a:defRPr>
            </a:lvl2pPr>
            <a:lvl3pPr marL="914400" indent="0">
              <a:buFont typeface="Arial" charset="0"/>
              <a:buNone/>
              <a:defRPr sz="1200">
                <a:solidFill>
                  <a:schemeClr val="bg1"/>
                </a:solidFill>
              </a:defRPr>
            </a:lvl3pPr>
            <a:lvl4pPr marL="1543050" indent="-171450">
              <a:buFont typeface="Arial" charset="0"/>
              <a:buChar char="•"/>
              <a:defRPr sz="1000">
                <a:solidFill>
                  <a:schemeClr val="bg1"/>
                </a:solidFill>
              </a:defRPr>
            </a:lvl4pPr>
            <a:lvl5pPr marL="2000250" indent="-171450">
              <a:buFont typeface="Arial" charset="0"/>
              <a:buChar char="•"/>
              <a:defRPr sz="1000">
                <a:solidFill>
                  <a:schemeClr val="bg1"/>
                </a:solidFill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992340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41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91840-DDBA-4551-BE82-09820F6CC1E4}" type="datetimeFigureOut">
              <a:rPr lang="da-DK" smtClean="0"/>
              <a:t>05-03-2024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B5C4-F6FB-4BFB-AAFC-F49DA9DCE8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466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91840-DDBA-4551-BE82-09820F6CC1E4}" type="datetimeFigureOut">
              <a:rPr lang="da-DK" smtClean="0"/>
              <a:t>05-03-2024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B5C4-F6FB-4BFB-AAFC-F49DA9DCE8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415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91840-DDBA-4551-BE82-09820F6CC1E4}" type="datetimeFigureOut">
              <a:rPr lang="da-DK" smtClean="0"/>
              <a:t>05-03-2024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B5C4-F6FB-4BFB-AAFC-F49DA9DCE8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84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91840-DDBA-4551-BE82-09820F6CC1E4}" type="datetimeFigureOut">
              <a:rPr lang="da-DK" smtClean="0"/>
              <a:t>05-03-2024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B5C4-F6FB-4BFB-AAFC-F49DA9DCE8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735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91840-DDBA-4551-BE82-09820F6CC1E4}" type="datetimeFigureOut">
              <a:rPr lang="da-DK" smtClean="0"/>
              <a:t>05-03-2024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B5C4-F6FB-4BFB-AAFC-F49DA9DCE8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522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91840-DDBA-4551-BE82-09820F6CC1E4}" type="datetimeFigureOut">
              <a:rPr lang="da-DK" smtClean="0"/>
              <a:t>05-03-2024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B5C4-F6FB-4BFB-AAFC-F49DA9DCE8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065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91840-DDBA-4551-BE82-09820F6CC1E4}" type="datetimeFigureOut">
              <a:rPr lang="da-DK" smtClean="0"/>
              <a:t>05-03-2024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B5C4-F6FB-4BFB-AAFC-F49DA9DCE8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705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91840-DDBA-4551-BE82-09820F6CC1E4}" type="datetimeFigureOut">
              <a:rPr lang="da-DK" smtClean="0"/>
              <a:t>05-03-2024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B5C4-F6FB-4BFB-AAFC-F49DA9DCE8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033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91840-DDBA-4551-BE82-09820F6CC1E4}" type="datetimeFigureOut">
              <a:rPr lang="da-DK" smtClean="0"/>
              <a:t>05-03-2024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9B5C4-F6FB-4BFB-AAFC-F49DA9DCE8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453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76" r:id="rId13"/>
    <p:sldLayoutId id="2147483669" r:id="rId14"/>
    <p:sldLayoutId id="2147483677" r:id="rId15"/>
    <p:sldLayoutId id="2147483678" r:id="rId16"/>
    <p:sldLayoutId id="2147483661" r:id="rId17"/>
    <p:sldLayoutId id="2147483675" r:id="rId18"/>
    <p:sldLayoutId id="2147483679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3889" y="353081"/>
            <a:ext cx="6897203" cy="3766158"/>
          </a:xfrm>
        </p:spPr>
        <p:txBody>
          <a:bodyPr/>
          <a:lstStyle/>
          <a:p>
            <a:r>
              <a:rPr lang="da-DK" dirty="0" smtClean="0"/>
              <a:t>Infomøde </a:t>
            </a:r>
            <a:br>
              <a:rPr lang="da-DK" dirty="0" smtClean="0"/>
            </a:br>
            <a:r>
              <a:rPr lang="da-DK" dirty="0" smtClean="0"/>
              <a:t>skitur 2024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Velkommen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07604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130060" y="1130060"/>
            <a:ext cx="700464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/>
              <a:t>Pakkeliste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Toilettaske med tandbørste, medicin og lignende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Pude og tæppe til busturen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Hørebøffer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Snolder</a:t>
            </a:r>
          </a:p>
          <a:p>
            <a:endParaRPr lang="da-DK" sz="1600" dirty="0" smtClean="0"/>
          </a:p>
          <a:p>
            <a:r>
              <a:rPr lang="da-DK" sz="1600" dirty="0" smtClean="0"/>
              <a:t>Kufferten bør indeholde: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2-4 par skisokker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2 sæt ski undertøj ( evt. ski </a:t>
            </a:r>
            <a:r>
              <a:rPr lang="da-DK" sz="1600" dirty="0" err="1" smtClean="0"/>
              <a:t>pulli</a:t>
            </a:r>
            <a:r>
              <a:rPr lang="da-DK" sz="1600" dirty="0" smtClean="0"/>
              <a:t> til at have uden over)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Ski jakke og bukser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Skibriller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Halsedisse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Evt. hjelmhue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Evt. 2 par handsker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Husk godt fodtøj til kælketuren( snørestøvler eller lignende)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Evt. rygskjold, hjelm, ski- eller snowboardstøvler,  egen ski/</a:t>
            </a:r>
            <a:r>
              <a:rPr lang="da-DK" sz="1600" dirty="0" err="1" smtClean="0"/>
              <a:t>board</a:t>
            </a:r>
            <a:endParaRPr lang="da-DK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Læbepomade, solbeskyttelse, evt. medicin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Sengelinned= dyne og pudebetræk og lagen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Håndklæder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Pas, blå sygesikring, rejseforsikring, telefon, oplader, hævekort og kontanter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 smtClean="0"/>
          </a:p>
          <a:p>
            <a:endParaRPr lang="da-DK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 smtClean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6589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>
          <a:xfrm>
            <a:off x="696144" y="1357143"/>
            <a:ext cx="7797481" cy="3054425"/>
          </a:xfrm>
        </p:spPr>
        <p:txBody>
          <a:bodyPr>
            <a:normAutofit fontScale="77500" lnSpcReduction="20000"/>
          </a:bodyPr>
          <a:lstStyle/>
          <a:p>
            <a:r>
              <a:rPr lang="da-DK" dirty="0" smtClean="0"/>
              <a:t>Der er WIFI på hotellet – men vi er mange gæster..</a:t>
            </a:r>
          </a:p>
          <a:p>
            <a:r>
              <a:rPr lang="da-DK" dirty="0" smtClean="0"/>
              <a:t>Vi skal være på værelserne kl. 22. Der skal være ro kort herefter.</a:t>
            </a:r>
          </a:p>
          <a:p>
            <a:r>
              <a:rPr lang="da-DK" dirty="0" smtClean="0"/>
              <a:t>Vi er gæster og skal behandle tingene og hinanden ordenligt.</a:t>
            </a:r>
          </a:p>
          <a:p>
            <a:r>
              <a:rPr lang="da-DK" dirty="0" smtClean="0"/>
              <a:t>Der er andre danske ungdomsskoler på hotellet.</a:t>
            </a:r>
          </a:p>
          <a:p>
            <a:r>
              <a:rPr lang="da-DK" dirty="0" smtClean="0"/>
              <a:t>På ski kører vi min 3. sammen.</a:t>
            </a:r>
          </a:p>
          <a:p>
            <a:r>
              <a:rPr lang="da-DK" dirty="0" smtClean="0"/>
              <a:t>Vi passer tiderne. Skiskole, spisetider, mødetider, mv.</a:t>
            </a:r>
          </a:p>
          <a:p>
            <a:r>
              <a:rPr lang="da-DK" dirty="0" smtClean="0"/>
              <a:t>Husk at medbringe høretelefoner til </a:t>
            </a:r>
            <a:r>
              <a:rPr lang="da-DK" dirty="0" err="1" smtClean="0"/>
              <a:t>Ipads</a:t>
            </a:r>
            <a:r>
              <a:rPr lang="da-DK" dirty="0" smtClean="0"/>
              <a:t>, telefoner mv.</a:t>
            </a:r>
          </a:p>
          <a:p>
            <a:r>
              <a:rPr lang="da-DK" dirty="0" smtClean="0"/>
              <a:t>Når </a:t>
            </a:r>
            <a:r>
              <a:rPr lang="da-DK" dirty="0"/>
              <a:t>I</a:t>
            </a:r>
            <a:r>
              <a:rPr lang="da-DK" dirty="0" smtClean="0"/>
              <a:t> pakker, skal </a:t>
            </a:r>
            <a:r>
              <a:rPr lang="da-DK" dirty="0" err="1" smtClean="0"/>
              <a:t>skitøj</a:t>
            </a:r>
            <a:r>
              <a:rPr lang="da-DK" dirty="0" smtClean="0"/>
              <a:t> ligge øverst i kufferten.</a:t>
            </a:r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r>
              <a:rPr lang="da-DK" dirty="0" smtClean="0">
                <a:solidFill>
                  <a:srgbClr val="FF0000"/>
                </a:solidFill>
              </a:rPr>
              <a:t>Medbring og afleverer GYLDIG pas og blå sygesikring samt rejseforsikring i en konvolut inden påstigning på bussen, så passer vi på det.  </a:t>
            </a:r>
          </a:p>
          <a:p>
            <a:endParaRPr lang="da-DK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a-DK" dirty="0" smtClean="0">
              <a:solidFill>
                <a:srgbClr val="FF0000"/>
              </a:solidFill>
            </a:endParaRPr>
          </a:p>
          <a:p>
            <a:endParaRPr lang="da-DK" dirty="0"/>
          </a:p>
        </p:txBody>
      </p:sp>
      <p:sp>
        <p:nvSpPr>
          <p:cNvPr id="2" name="Tekstfelt 1"/>
          <p:cNvSpPr txBox="1"/>
          <p:nvPr/>
        </p:nvSpPr>
        <p:spPr>
          <a:xfrm>
            <a:off x="552091" y="4718649"/>
            <a:ext cx="7941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På ture </a:t>
            </a:r>
            <a:r>
              <a:rPr lang="da-DK" smtClean="0"/>
              <a:t>med Ungdomsskolen </a:t>
            </a:r>
            <a:r>
              <a:rPr lang="da-DK" dirty="0" smtClean="0"/>
              <a:t>er det </a:t>
            </a:r>
            <a:r>
              <a:rPr lang="da-DK" dirty="0" err="1" smtClean="0"/>
              <a:t>bl.a</a:t>
            </a:r>
            <a:r>
              <a:rPr lang="da-DK" dirty="0" smtClean="0"/>
              <a:t> ikke tilladt at drikke alkohol og energidrikke. Ved brug af nikotinprodukter kræver det en særlig tilladelse fra forældre.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025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Værelsesfordelingen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>
          <a:xfrm>
            <a:off x="214185" y="1902941"/>
            <a:ext cx="8213538" cy="46379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31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6" y="124599"/>
            <a:ext cx="5782962" cy="3768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boks 2"/>
          <p:cNvSpPr txBox="1"/>
          <p:nvPr/>
        </p:nvSpPr>
        <p:spPr>
          <a:xfrm rot="833741">
            <a:off x="378771" y="2688728"/>
            <a:ext cx="460851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a-DK" dirty="0" smtClean="0"/>
              <a:t>Vi glæder os til at hygge med jer i sneen…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570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9" y="337630"/>
            <a:ext cx="8679884" cy="566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14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671" y="1112807"/>
            <a:ext cx="6561827" cy="49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49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altLang="da-D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Wildkogel</a:t>
            </a:r>
            <a:r>
              <a:rPr lang="da-DK" altLang="da-D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-Arena</a:t>
            </a:r>
            <a:r>
              <a:rPr lang="da-DK" altLang="da-D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/>
            </a:r>
            <a:br>
              <a:rPr lang="da-DK" altLang="da-D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</a:br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" y="1479485"/>
            <a:ext cx="9072979" cy="459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8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856672" y="5538158"/>
            <a:ext cx="3381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 smtClean="0"/>
              <a:t>Kontaktoplysninger:</a:t>
            </a:r>
          </a:p>
          <a:p>
            <a:r>
              <a:rPr lang="da-DK" sz="1200" b="1" dirty="0" smtClean="0"/>
              <a:t>Frank O: 30586996</a:t>
            </a:r>
          </a:p>
          <a:p>
            <a:r>
              <a:rPr lang="da-DK" sz="1200" b="1" dirty="0" smtClean="0"/>
              <a:t>Sonja:     30663281</a:t>
            </a:r>
            <a:endParaRPr lang="da-DK" sz="1200" b="1" dirty="0"/>
          </a:p>
        </p:txBody>
      </p:sp>
      <p:sp>
        <p:nvSpPr>
          <p:cNvPr id="5" name="Tekstfelt 4"/>
          <p:cNvSpPr txBox="1"/>
          <p:nvPr/>
        </p:nvSpPr>
        <p:spPr>
          <a:xfrm>
            <a:off x="534838" y="1106175"/>
            <a:ext cx="8229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Dag Dato Kl. Program</a:t>
            </a:r>
          </a:p>
          <a:p>
            <a:endParaRPr lang="da-DK" sz="1200" dirty="0"/>
          </a:p>
          <a:p>
            <a:r>
              <a:rPr lang="da-DK" sz="1200" b="1" dirty="0" smtClean="0"/>
              <a:t>Tirsdag den 26.03 kl. 1530</a:t>
            </a:r>
          </a:p>
          <a:p>
            <a:r>
              <a:rPr lang="da-DK" sz="1200" dirty="0" smtClean="0"/>
              <a:t>Afrejse med bus fra Tønder Ungdomsskole, </a:t>
            </a:r>
          </a:p>
          <a:p>
            <a:r>
              <a:rPr lang="da-DK" sz="1200" dirty="0" smtClean="0"/>
              <a:t>Ribelandevej 62, Abild</a:t>
            </a:r>
          </a:p>
          <a:p>
            <a:endParaRPr lang="da-DK" sz="1200" dirty="0"/>
          </a:p>
          <a:p>
            <a:r>
              <a:rPr lang="da-DK" sz="1200" dirty="0" smtClean="0"/>
              <a:t>Der kan forekomme ændringer i afgangstidspunktet helt</a:t>
            </a:r>
          </a:p>
          <a:p>
            <a:r>
              <a:rPr lang="da-DK" sz="1200" dirty="0" smtClean="0"/>
              <a:t>Op til afrejsen. </a:t>
            </a:r>
          </a:p>
          <a:p>
            <a:endParaRPr lang="da-DK" sz="1200" dirty="0" smtClean="0"/>
          </a:p>
          <a:p>
            <a:r>
              <a:rPr lang="da-DK" sz="1200" dirty="0" smtClean="0"/>
              <a:t>***</a:t>
            </a:r>
          </a:p>
          <a:p>
            <a:endParaRPr lang="da-DK" sz="1200" dirty="0"/>
          </a:p>
          <a:p>
            <a:r>
              <a:rPr lang="da-DK" sz="1200" b="1" dirty="0" smtClean="0"/>
              <a:t>Onsdag den 27.03 kl. 0800 </a:t>
            </a:r>
          </a:p>
          <a:p>
            <a:r>
              <a:rPr lang="da-DK" sz="1200" dirty="0"/>
              <a:t>F</a:t>
            </a:r>
            <a:r>
              <a:rPr lang="da-DK" sz="1200" dirty="0" smtClean="0"/>
              <a:t>orventet ankomst til Venedigerhof</a:t>
            </a:r>
          </a:p>
          <a:p>
            <a:r>
              <a:rPr lang="da-DK" sz="1200" dirty="0" err="1" smtClean="0"/>
              <a:t>Rossberg</a:t>
            </a:r>
            <a:r>
              <a:rPr lang="da-DK" sz="1200" dirty="0" smtClean="0"/>
              <a:t> 103. 5741 </a:t>
            </a:r>
            <a:r>
              <a:rPr lang="da-DK" sz="1200" dirty="0" err="1" smtClean="0"/>
              <a:t>Neukirchen</a:t>
            </a:r>
            <a:r>
              <a:rPr lang="da-DK" sz="1200" dirty="0" smtClean="0"/>
              <a:t>. Tlf. +43 65656326</a:t>
            </a:r>
          </a:p>
          <a:p>
            <a:endParaRPr lang="da-DK" sz="1200" dirty="0"/>
          </a:p>
          <a:p>
            <a:r>
              <a:rPr lang="da-DK" sz="1200" dirty="0" smtClean="0"/>
              <a:t>Medbring sengelinned og håndklæder. </a:t>
            </a:r>
            <a:endParaRPr lang="da-DK" sz="1200" dirty="0"/>
          </a:p>
          <a:p>
            <a:endParaRPr lang="da-DK" sz="1200" dirty="0"/>
          </a:p>
          <a:p>
            <a:r>
              <a:rPr lang="da-DK" sz="1200" dirty="0" smtClean="0"/>
              <a:t>Der er morgenmad inkluderet i prisen. Værelserne kan først </a:t>
            </a:r>
          </a:p>
          <a:p>
            <a:r>
              <a:rPr lang="da-DK" sz="1200" dirty="0" smtClean="0"/>
              <a:t>Overtages kl. 15</a:t>
            </a:r>
          </a:p>
          <a:p>
            <a:endParaRPr lang="da-DK" sz="1200" dirty="0"/>
          </a:p>
          <a:p>
            <a:r>
              <a:rPr lang="da-DK" sz="1200" dirty="0" smtClean="0"/>
              <a:t>Afhentning af skiudstyr og liftkort. </a:t>
            </a:r>
          </a:p>
          <a:p>
            <a:endParaRPr lang="da-DK" sz="1200" dirty="0"/>
          </a:p>
          <a:p>
            <a:r>
              <a:rPr lang="da-DK" sz="1200" dirty="0" smtClean="0"/>
              <a:t>Der vil være undervisning for nybegynder i 2 timer. </a:t>
            </a:r>
          </a:p>
          <a:p>
            <a:endParaRPr lang="da-DK" sz="1200" dirty="0"/>
          </a:p>
          <a:p>
            <a:endParaRPr lang="da-DK" sz="1200" dirty="0" smtClean="0"/>
          </a:p>
        </p:txBody>
      </p:sp>
    </p:spTree>
    <p:extLst>
      <p:ext uri="{BB962C8B-B14F-4D97-AF65-F5344CB8AC3E}">
        <p14:creationId xmlns:p14="http://schemas.microsoft.com/office/powerpoint/2010/main" val="3276650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856672" y="5538158"/>
            <a:ext cx="3381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 smtClean="0"/>
              <a:t>Kontaktoplysninger:</a:t>
            </a:r>
          </a:p>
          <a:p>
            <a:r>
              <a:rPr lang="da-DK" sz="1200" b="1" dirty="0" smtClean="0"/>
              <a:t>Frank O: 30586996</a:t>
            </a:r>
          </a:p>
          <a:p>
            <a:r>
              <a:rPr lang="da-DK" sz="1200" b="1" dirty="0" smtClean="0"/>
              <a:t>Sonja:     30663281</a:t>
            </a:r>
            <a:endParaRPr lang="da-DK" sz="1200" b="1" dirty="0"/>
          </a:p>
        </p:txBody>
      </p:sp>
      <p:sp>
        <p:nvSpPr>
          <p:cNvPr id="5" name="Tekstfelt 4"/>
          <p:cNvSpPr txBox="1"/>
          <p:nvPr/>
        </p:nvSpPr>
        <p:spPr>
          <a:xfrm>
            <a:off x="534838" y="110617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200" dirty="0" smtClean="0"/>
          </a:p>
          <a:p>
            <a:endParaRPr lang="da-DK" sz="1200" dirty="0" smtClean="0"/>
          </a:p>
        </p:txBody>
      </p:sp>
      <p:sp>
        <p:nvSpPr>
          <p:cNvPr id="2" name="Tekstfelt 1"/>
          <p:cNvSpPr txBox="1"/>
          <p:nvPr/>
        </p:nvSpPr>
        <p:spPr>
          <a:xfrm>
            <a:off x="897148" y="1573215"/>
            <a:ext cx="72979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Dag Dato Kl. </a:t>
            </a:r>
            <a:r>
              <a:rPr lang="da-DK" dirty="0" smtClean="0"/>
              <a:t>Program</a:t>
            </a:r>
          </a:p>
          <a:p>
            <a:endParaRPr lang="da-DK" dirty="0"/>
          </a:p>
          <a:p>
            <a:r>
              <a:rPr lang="da-DK" sz="1200" b="1" dirty="0" smtClean="0"/>
              <a:t>Torsdag 28.02 og fredag 29.03</a:t>
            </a:r>
          </a:p>
          <a:p>
            <a:r>
              <a:rPr lang="da-DK" sz="1200" dirty="0" smtClean="0"/>
              <a:t>Vi giver den gas på løjperne begge dage. Der vil være skiskole for nybegyndere den 28. 02</a:t>
            </a:r>
          </a:p>
          <a:p>
            <a:endParaRPr lang="da-DK" sz="1200" dirty="0"/>
          </a:p>
          <a:p>
            <a:r>
              <a:rPr lang="da-DK" sz="1200" dirty="0" smtClean="0"/>
              <a:t>***</a:t>
            </a:r>
          </a:p>
          <a:p>
            <a:endParaRPr lang="da-DK" sz="1200" dirty="0"/>
          </a:p>
          <a:p>
            <a:r>
              <a:rPr lang="da-DK" sz="1200" b="1" dirty="0" smtClean="0"/>
              <a:t>Lørdag den 30.03 </a:t>
            </a:r>
          </a:p>
          <a:p>
            <a:r>
              <a:rPr lang="da-DK" sz="1200" dirty="0" smtClean="0"/>
              <a:t>Værelserne forlades før morgenmad, hvorefter vi tager  på pisterne. Bagagen opbevares i aflåst rum på hotellet. </a:t>
            </a:r>
          </a:p>
          <a:p>
            <a:endParaRPr lang="da-DK" sz="1200" dirty="0"/>
          </a:p>
          <a:p>
            <a:r>
              <a:rPr lang="da-DK" sz="1200" dirty="0" smtClean="0"/>
              <a:t>Alle </a:t>
            </a:r>
            <a:r>
              <a:rPr lang="da-DK" sz="1200" b="1" dirty="0" smtClean="0"/>
              <a:t>SKAL </a:t>
            </a:r>
            <a:r>
              <a:rPr lang="da-DK" sz="1200" dirty="0" smtClean="0"/>
              <a:t>i bad inden afgang med bussen. </a:t>
            </a:r>
            <a:endParaRPr lang="da-DK" sz="1200" dirty="0"/>
          </a:p>
          <a:p>
            <a:endParaRPr lang="da-DK" sz="1200" b="1" dirty="0" smtClean="0"/>
          </a:p>
          <a:p>
            <a:r>
              <a:rPr lang="da-DK" sz="1200" dirty="0" smtClean="0"/>
              <a:t>Vi får aftensmad på hotellet inden hjemrejse. </a:t>
            </a:r>
          </a:p>
          <a:p>
            <a:endParaRPr lang="da-DK" sz="1200" dirty="0"/>
          </a:p>
          <a:p>
            <a:r>
              <a:rPr lang="da-DK" sz="1200" dirty="0" smtClean="0"/>
              <a:t>***</a:t>
            </a:r>
          </a:p>
          <a:p>
            <a:endParaRPr lang="da-DK" sz="1200" dirty="0"/>
          </a:p>
          <a:p>
            <a:r>
              <a:rPr lang="da-DK" sz="1200" b="1" dirty="0" smtClean="0"/>
              <a:t>Søndag den 31.03</a:t>
            </a:r>
          </a:p>
          <a:p>
            <a:r>
              <a:rPr lang="da-DK" sz="1200" dirty="0" smtClean="0"/>
              <a:t>Forventet hjemkomst ca. kl. 10.00 i Abild. Eleverne kontakter jer, når vi nærmer os grænsen</a:t>
            </a:r>
          </a:p>
          <a:p>
            <a:endParaRPr lang="da-DK" sz="1200" b="1" dirty="0" smtClean="0"/>
          </a:p>
          <a:p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1949748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l8otf\AppData\Local\Microsoft\Windows\Temporary Internet Files\Content.Outlook\T1SMB648\20160213_074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69" y="3805865"/>
            <a:ext cx="3736196" cy="210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l8otf\AppData\Local\Microsoft\Windows\Temporary Internet Files\Content.Outlook\T1SMB648\IMG_03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564" y="2536167"/>
            <a:ext cx="3094005" cy="232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l8otf\AppData\Local\Microsoft\Windows\Temporary Internet Files\Content.Outlook\T1SMB648\IMG_03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1" y="161745"/>
            <a:ext cx="4097547" cy="30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48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28" y="1279525"/>
            <a:ext cx="7291171" cy="49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33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dl8otf\AppData\Local\Microsoft\Windows\Temporary Internet Files\Content.Outlook\RR1T26ZO\IMG_36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1613">
            <a:off x="4874976" y="1978202"/>
            <a:ext cx="4203312" cy="3152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214184" y="411892"/>
            <a:ext cx="337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Husk skibriller og </a:t>
            </a:r>
            <a:r>
              <a:rPr lang="da-DK" dirty="0" err="1" smtClean="0"/>
              <a:t>halsedisse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12" y="1938027"/>
            <a:ext cx="4377307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7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</TotalTime>
  <Words>467</Words>
  <Application>Microsoft Office PowerPoint</Application>
  <PresentationFormat>Skærmshow (4:3)</PresentationFormat>
  <Paragraphs>89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8" baseType="lpstr">
      <vt:lpstr>Arial</vt:lpstr>
      <vt:lpstr>Arial Narrow Bold</vt:lpstr>
      <vt:lpstr>Calibri</vt:lpstr>
      <vt:lpstr>Tahoma</vt:lpstr>
      <vt:lpstr>Kontortema</vt:lpstr>
      <vt:lpstr>Infomøde  skitur 2024  Velkommen</vt:lpstr>
      <vt:lpstr>PowerPoint-præsentation</vt:lpstr>
      <vt:lpstr>PowerPoint-præsentation</vt:lpstr>
      <vt:lpstr>Wildkogel-Arena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Værelsesfordelingen</vt:lpstr>
      <vt:lpstr>PowerPoint-præsentation</vt:lpstr>
    </vt:vector>
  </TitlesOfParts>
  <Company>Tønder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Lene Stenger</dc:creator>
  <cp:lastModifiedBy>Sonja Dahl-Larsen</cp:lastModifiedBy>
  <cp:revision>79</cp:revision>
  <cp:lastPrinted>2023-12-05T12:08:32Z</cp:lastPrinted>
  <dcterms:created xsi:type="dcterms:W3CDTF">2016-03-03T08:41:29Z</dcterms:created>
  <dcterms:modified xsi:type="dcterms:W3CDTF">2024-03-05T09:33:57Z</dcterms:modified>
</cp:coreProperties>
</file>