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7" r:id="rId2"/>
    <p:sldId id="258" r:id="rId3"/>
    <p:sldId id="260" r:id="rId4"/>
    <p:sldId id="271" r:id="rId5"/>
    <p:sldId id="262" r:id="rId6"/>
    <p:sldId id="261" r:id="rId7"/>
    <p:sldId id="263" r:id="rId8"/>
    <p:sldId id="264" r:id="rId9"/>
    <p:sldId id="268" r:id="rId10"/>
    <p:sldId id="269" r:id="rId11"/>
    <p:sldId id="270" r:id="rId12"/>
  </p:sldIdLst>
  <p:sldSz cx="12192000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26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188F9-352B-43A1-A165-2FFB6F0C675D}" type="datetimeFigureOut">
              <a:rPr lang="da-DK" smtClean="0"/>
              <a:t>01-10-2025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2318F-D42C-4650-876C-353DD1190E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406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68CE-6EA2-4A89-B980-D9C3C5E52AA9}" type="datetimeFigureOut">
              <a:rPr lang="da-DK" smtClean="0"/>
              <a:t>01-10-2025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BEB4-64D0-43AB-B89F-46016F6CB2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875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68CE-6EA2-4A89-B980-D9C3C5E52AA9}" type="datetimeFigureOut">
              <a:rPr lang="da-DK" smtClean="0"/>
              <a:t>01-10-2025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BEB4-64D0-43AB-B89F-46016F6CB2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432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68CE-6EA2-4A89-B980-D9C3C5E52AA9}" type="datetimeFigureOut">
              <a:rPr lang="da-DK" smtClean="0"/>
              <a:t>01-10-2025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BEB4-64D0-43AB-B89F-46016F6CB2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473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353082"/>
            <a:ext cx="9196271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54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, trompel og mod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815791"/>
            <a:ext cx="9324960" cy="115551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0"/>
          </p:nvPr>
        </p:nvSpPr>
        <p:spPr>
          <a:xfrm>
            <a:off x="840322" y="2683436"/>
            <a:ext cx="10396641" cy="30544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840319" y="2080995"/>
            <a:ext cx="9324960" cy="382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44326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22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68CE-6EA2-4A89-B980-D9C3C5E52AA9}" type="datetimeFigureOut">
              <a:rPr lang="da-DK" smtClean="0"/>
              <a:t>01-10-2025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BEB4-64D0-43AB-B89F-46016F6CB2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687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68CE-6EA2-4A89-B980-D9C3C5E52AA9}" type="datetimeFigureOut">
              <a:rPr lang="da-DK" smtClean="0"/>
              <a:t>01-10-2025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BEB4-64D0-43AB-B89F-46016F6CB2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478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68CE-6EA2-4A89-B980-D9C3C5E52AA9}" type="datetimeFigureOut">
              <a:rPr lang="da-DK" smtClean="0"/>
              <a:t>01-10-2025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BEB4-64D0-43AB-B89F-46016F6CB2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266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68CE-6EA2-4A89-B980-D9C3C5E52AA9}" type="datetimeFigureOut">
              <a:rPr lang="da-DK" smtClean="0"/>
              <a:t>01-10-2025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BEB4-64D0-43AB-B89F-46016F6CB2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450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68CE-6EA2-4A89-B980-D9C3C5E52AA9}" type="datetimeFigureOut">
              <a:rPr lang="da-DK" smtClean="0"/>
              <a:t>01-10-2025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BEB4-64D0-43AB-B89F-46016F6CB2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665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68CE-6EA2-4A89-B980-D9C3C5E52AA9}" type="datetimeFigureOut">
              <a:rPr lang="da-DK" smtClean="0"/>
              <a:t>01-10-2025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BEB4-64D0-43AB-B89F-46016F6CB2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282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68CE-6EA2-4A89-B980-D9C3C5E52AA9}" type="datetimeFigureOut">
              <a:rPr lang="da-DK" smtClean="0"/>
              <a:t>01-10-2025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BEB4-64D0-43AB-B89F-46016F6CB2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073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68CE-6EA2-4A89-B980-D9C3C5E52AA9}" type="datetimeFigureOut">
              <a:rPr lang="da-DK" smtClean="0"/>
              <a:t>01-10-2025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BEB4-64D0-43AB-B89F-46016F6CB2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700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868CE-6EA2-4A89-B980-D9C3C5E52AA9}" type="datetimeFigureOut">
              <a:rPr lang="da-DK" smtClean="0"/>
              <a:t>01-10-2025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8BEB4-64D0-43AB-B89F-46016F6CB2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562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Slagharen 2025</a:t>
            </a:r>
          </a:p>
        </p:txBody>
      </p:sp>
      <p:sp>
        <p:nvSpPr>
          <p:cNvPr id="2" name="Rektangel 1"/>
          <p:cNvSpPr/>
          <p:nvPr/>
        </p:nvSpPr>
        <p:spPr>
          <a:xfrm>
            <a:off x="4007020" y="3782651"/>
            <a:ext cx="4918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600" b="1" dirty="0">
                <a:solidFill>
                  <a:schemeClr val="bg1"/>
                </a:solidFill>
              </a:rPr>
              <a:t>Velkommen til infomøde</a:t>
            </a:r>
          </a:p>
        </p:txBody>
      </p:sp>
    </p:spTree>
    <p:extLst>
      <p:ext uri="{BB962C8B-B14F-4D97-AF65-F5344CB8AC3E}">
        <p14:creationId xmlns:p14="http://schemas.microsoft.com/office/powerpoint/2010/main" val="2580163474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130" y="-79273"/>
            <a:ext cx="9324960" cy="1155515"/>
          </a:xfrm>
        </p:spPr>
        <p:txBody>
          <a:bodyPr/>
          <a:lstStyle/>
          <a:p>
            <a:pPr algn="l"/>
            <a:r>
              <a:rPr lang="da-DK" dirty="0"/>
              <a:t>HUSK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>
          <a:xfrm>
            <a:off x="782130" y="1156223"/>
            <a:ext cx="10396641" cy="3054425"/>
          </a:xfrm>
        </p:spPr>
        <p:txBody>
          <a:bodyPr/>
          <a:lstStyle/>
          <a:p>
            <a:r>
              <a:rPr lang="da-DK" dirty="0"/>
              <a:t>Pas på jeres ejendele undervejs</a:t>
            </a:r>
          </a:p>
          <a:p>
            <a:r>
              <a:rPr lang="da-DK" dirty="0"/>
              <a:t>I SKAL altid følges mindst 2 og 2</a:t>
            </a:r>
          </a:p>
          <a:p>
            <a:r>
              <a:rPr lang="da-DK" dirty="0"/>
              <a:t>Aftalte mødetider skal overholdes</a:t>
            </a:r>
          </a:p>
          <a:p>
            <a:r>
              <a:rPr lang="da-DK" dirty="0"/>
              <a:t>Da du er afsted med ungdomsskolen, er det forbudt at:</a:t>
            </a:r>
          </a:p>
          <a:p>
            <a:pPr marL="0" indent="0">
              <a:buNone/>
            </a:pPr>
            <a:r>
              <a:rPr lang="da-DK" dirty="0"/>
              <a:t>	Medbringe/ Købe eller drikke – Alkohol og energidrikke.</a:t>
            </a:r>
          </a:p>
          <a:p>
            <a:pPr marL="0" indent="0">
              <a:buNone/>
            </a:pPr>
            <a:r>
              <a:rPr lang="da-DK" dirty="0"/>
              <a:t>                Medbringe/ købe eller ryge cigaretter/snus/</a:t>
            </a:r>
            <a:r>
              <a:rPr lang="da-DK" dirty="0" err="1"/>
              <a:t>PUFbarer</a:t>
            </a:r>
            <a:r>
              <a:rPr lang="da-DK" dirty="0"/>
              <a:t>.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1" y="3790372"/>
            <a:ext cx="1755025" cy="179012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53" y="3790372"/>
            <a:ext cx="2548544" cy="1699879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451" y="3816750"/>
            <a:ext cx="3309276" cy="173737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273" y="3729890"/>
            <a:ext cx="1836018" cy="18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9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534265" y="881116"/>
            <a:ext cx="586248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- og endelig vigtigst af alt: </a:t>
            </a:r>
          </a:p>
          <a:p>
            <a:endParaRPr lang="da-DK" sz="2400" b="1" dirty="0"/>
          </a:p>
          <a:p>
            <a:r>
              <a:rPr lang="da-DK" sz="2400" b="1" dirty="0"/>
              <a:t>	Vi skal alle kunne være sammen,</a:t>
            </a:r>
            <a:endParaRPr lang="da-DK" sz="2400" dirty="0"/>
          </a:p>
          <a:p>
            <a:r>
              <a:rPr lang="da-DK" sz="2400" b="1" dirty="0"/>
              <a:t>		så tag hensyn til hinanden</a:t>
            </a:r>
            <a:r>
              <a:rPr lang="da-DK" sz="2400" dirty="0"/>
              <a:t>.</a:t>
            </a:r>
          </a:p>
          <a:p>
            <a:endParaRPr lang="da-DK" sz="4400" b="1" dirty="0"/>
          </a:p>
          <a:p>
            <a:pPr algn="ctr"/>
            <a:r>
              <a:rPr lang="da-DK" sz="4400" b="1" dirty="0"/>
              <a:t>GOD TUR</a:t>
            </a:r>
          </a:p>
        </p:txBody>
      </p:sp>
    </p:spTree>
    <p:extLst>
      <p:ext uri="{BB962C8B-B14F-4D97-AF65-F5344CB8AC3E}">
        <p14:creationId xmlns:p14="http://schemas.microsoft.com/office/powerpoint/2010/main" val="179492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Hvem – hvad - hvordan</a:t>
            </a:r>
          </a:p>
        </p:txBody>
      </p:sp>
      <p:sp>
        <p:nvSpPr>
          <p:cNvPr id="2" name="Tekstboks 1"/>
          <p:cNvSpPr txBox="1"/>
          <p:nvPr/>
        </p:nvSpPr>
        <p:spPr>
          <a:xfrm>
            <a:off x="840319" y="2523941"/>
            <a:ext cx="34345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32 unge mennesker</a:t>
            </a:r>
          </a:p>
          <a:p>
            <a:endParaRPr lang="da-DK" sz="2400" dirty="0"/>
          </a:p>
          <a:p>
            <a:r>
              <a:rPr lang="da-DK" sz="2400" b="1" dirty="0"/>
              <a:t>4 medarbejdere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Trine  mobil 27112917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Lars  Mobil 25255081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Sigurd  Mobil 23201934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/>
              <a:t>Oliver Mobil 20463670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722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Afgang og ankomst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0"/>
          </p:nvPr>
        </p:nvSpPr>
        <p:spPr>
          <a:xfrm>
            <a:off x="840319" y="2376403"/>
            <a:ext cx="10396641" cy="30544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b="1" dirty="0"/>
              <a:t>Afgang:</a:t>
            </a:r>
          </a:p>
          <a:p>
            <a:pPr lvl="0"/>
            <a:r>
              <a:rPr lang="da-DK" dirty="0"/>
              <a:t>Tønder Ungdomsskole i Abild kl. 7.00 mandag d. 13. oktober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Forventet hjemkomst:</a:t>
            </a:r>
          </a:p>
          <a:p>
            <a:r>
              <a:rPr lang="da-DK" dirty="0"/>
              <a:t>Tønder ungdomsskole i Abild kl. ? fredag d. 17. oktober (Vi skriver undervejs hjemad)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Tekstboks 1"/>
          <p:cNvSpPr txBox="1"/>
          <p:nvPr/>
        </p:nvSpPr>
        <p:spPr>
          <a:xfrm rot="1541603">
            <a:off x="8832334" y="3024985"/>
            <a:ext cx="204671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Mødetid 10 min før</a:t>
            </a:r>
          </a:p>
        </p:txBody>
      </p:sp>
    </p:spTree>
    <p:extLst>
      <p:ext uri="{BB962C8B-B14F-4D97-AF65-F5344CB8AC3E}">
        <p14:creationId xmlns:p14="http://schemas.microsoft.com/office/powerpoint/2010/main" val="146882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/>
          <a:srcRect l="33896" t="16275" r="14448" b="1983"/>
          <a:stretch/>
        </p:blipFill>
        <p:spPr>
          <a:xfrm>
            <a:off x="373687" y="716038"/>
            <a:ext cx="6707638" cy="574940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46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2571" y="112198"/>
            <a:ext cx="8229600" cy="2636873"/>
          </a:xfrm>
        </p:spPr>
        <p:txBody>
          <a:bodyPr>
            <a:normAutofit/>
          </a:bodyPr>
          <a:lstStyle/>
          <a:p>
            <a:pPr algn="l"/>
            <a:r>
              <a:rPr lang="da-DK" b="1" dirty="0"/>
              <a:t>Overnatning sker ved:</a:t>
            </a:r>
            <a:br>
              <a:rPr lang="da-DK" dirty="0"/>
            </a:br>
            <a:r>
              <a:rPr lang="da-DK" sz="3600" dirty="0"/>
              <a:t>Slagharen </a:t>
            </a:r>
            <a:r>
              <a:rPr lang="da-DK" sz="3600" dirty="0" err="1"/>
              <a:t>Vakantiepark</a:t>
            </a:r>
            <a:endParaRPr lang="da-DK" dirty="0"/>
          </a:p>
        </p:txBody>
      </p:sp>
      <p:pic>
        <p:nvPicPr>
          <p:cNvPr id="3" name="Picture 2" descr="altf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25" y="872835"/>
            <a:ext cx="4618701" cy="3464026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t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47" y="3649286"/>
            <a:ext cx="3643342" cy="2732507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t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3" y="2377438"/>
            <a:ext cx="3674226" cy="2755669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1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Medbring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Sygesikringskort </a:t>
            </a:r>
          </a:p>
          <a:p>
            <a:r>
              <a:rPr lang="da-DK" dirty="0"/>
              <a:t>Pas (selvfølgelig)</a:t>
            </a:r>
          </a:p>
          <a:p>
            <a:r>
              <a:rPr lang="da-DK" dirty="0"/>
              <a:t>blå sygesikringskort(skal vises ved afgang)</a:t>
            </a:r>
          </a:p>
          <a:p>
            <a:r>
              <a:rPr lang="da-DK" dirty="0"/>
              <a:t>Penge (shopping og middagsmad )</a:t>
            </a:r>
          </a:p>
          <a:p>
            <a:r>
              <a:rPr lang="da-DK" b="1" dirty="0"/>
              <a:t>Sengetøj evt. sovepose – lagen skal med.</a:t>
            </a:r>
          </a:p>
          <a:p>
            <a:r>
              <a:rPr lang="da-DK" dirty="0"/>
              <a:t>Håndklæder og toiletsager</a:t>
            </a:r>
          </a:p>
          <a:p>
            <a:r>
              <a:rPr lang="da-DK" dirty="0"/>
              <a:t>Gode sko, praktisk tøj </a:t>
            </a:r>
          </a:p>
          <a:p>
            <a:r>
              <a:rPr lang="da-DK" dirty="0"/>
              <a:t>Badetøj</a:t>
            </a:r>
          </a:p>
          <a:p>
            <a:r>
              <a:rPr lang="da-DK" dirty="0"/>
              <a:t>Regntøj</a:t>
            </a:r>
          </a:p>
          <a:p>
            <a:r>
              <a:rPr lang="da-DK" dirty="0"/>
              <a:t>En stor madpakke til turen derned (valgfrit).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28" name="Picture 4" descr="Euro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939">
            <a:off x="9065662" y="2658390"/>
            <a:ext cx="2753450" cy="31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ygesikrings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42" y="1030858"/>
            <a:ext cx="3684742" cy="25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 god madpakke til bar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98" y="3965331"/>
            <a:ext cx="3274745" cy="2019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79359" y="201979"/>
            <a:ext cx="9324960" cy="1155515"/>
          </a:xfrm>
        </p:spPr>
        <p:txBody>
          <a:bodyPr/>
          <a:lstStyle/>
          <a:p>
            <a:pPr algn="l"/>
            <a:r>
              <a:rPr lang="da-DK" dirty="0"/>
              <a:t>Mad og drikkevarer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0"/>
          </p:nvPr>
        </p:nvSpPr>
        <p:spPr>
          <a:xfrm>
            <a:off x="779359" y="1745296"/>
            <a:ext cx="7797481" cy="3418987"/>
          </a:xfrm>
        </p:spPr>
        <p:txBody>
          <a:bodyPr/>
          <a:lstStyle/>
          <a:p>
            <a:r>
              <a:rPr lang="da-DK" dirty="0"/>
              <a:t>Vi har sørget for morgenmaden og aftensmaden.</a:t>
            </a:r>
          </a:p>
          <a:p>
            <a:r>
              <a:rPr lang="da-DK" dirty="0"/>
              <a:t>Middagsmad køber man selv.</a:t>
            </a:r>
          </a:p>
          <a:p>
            <a:r>
              <a:rPr lang="da-DK" dirty="0"/>
              <a:t>Lommepenge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  <a:p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19005" t="28343" r="19164" b="5264"/>
          <a:stretch/>
        </p:blipFill>
        <p:spPr>
          <a:xfrm>
            <a:off x="4492870" y="2157313"/>
            <a:ext cx="6321667" cy="3676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67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70651" y="132832"/>
            <a:ext cx="9324960" cy="1155515"/>
          </a:xfrm>
        </p:spPr>
        <p:txBody>
          <a:bodyPr/>
          <a:lstStyle/>
          <a:p>
            <a:pPr algn="l"/>
            <a:r>
              <a:rPr lang="da-DK" dirty="0"/>
              <a:t>Program mandag - fredag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0"/>
          </p:nvPr>
        </p:nvSpPr>
        <p:spPr>
          <a:xfrm>
            <a:off x="770651" y="1440576"/>
            <a:ext cx="8522978" cy="3054425"/>
          </a:xfrm>
        </p:spPr>
        <p:txBody>
          <a:bodyPr>
            <a:normAutofit lnSpcReduction="10000"/>
          </a:bodyPr>
          <a:lstStyle/>
          <a:p>
            <a:pPr lvl="0"/>
            <a:r>
              <a:rPr lang="da-DK" dirty="0"/>
              <a:t>Kørsel Danmark – Holland mandag </a:t>
            </a:r>
          </a:p>
          <a:p>
            <a:pPr lvl="0"/>
            <a:r>
              <a:rPr lang="da-DK" dirty="0"/>
              <a:t>Holland – Danmark fredag</a:t>
            </a:r>
          </a:p>
          <a:p>
            <a:pPr marL="0" lvl="0" indent="0">
              <a:buNone/>
            </a:pPr>
            <a:r>
              <a:rPr lang="da-DK" dirty="0"/>
              <a:t>Tirsdag – onsdag - torsdag</a:t>
            </a:r>
          </a:p>
          <a:p>
            <a:pPr lvl="0"/>
            <a:r>
              <a:rPr lang="da-DK" dirty="0"/>
              <a:t>Slagharen </a:t>
            </a:r>
            <a:r>
              <a:rPr lang="da-DK" dirty="0" err="1"/>
              <a:t>Vakantiepark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Forlystelsespark</a:t>
            </a:r>
          </a:p>
          <a:p>
            <a:pPr lvl="1"/>
            <a:r>
              <a:rPr lang="da-DK" dirty="0"/>
              <a:t>Aqua </a:t>
            </a:r>
            <a:r>
              <a:rPr lang="da-DK" dirty="0" err="1"/>
              <a:t>Mexicana</a:t>
            </a:r>
            <a:r>
              <a:rPr lang="da-DK" dirty="0"/>
              <a:t> vandland</a:t>
            </a:r>
          </a:p>
          <a:p>
            <a:pPr lvl="0"/>
            <a:r>
              <a:rPr lang="da-DK" dirty="0"/>
              <a:t>Besøg i nærliggende by </a:t>
            </a:r>
            <a:r>
              <a:rPr lang="da-DK" dirty="0" err="1"/>
              <a:t>Zwolle</a:t>
            </a:r>
            <a:endParaRPr lang="da-DK" dirty="0"/>
          </a:p>
          <a:p>
            <a:pPr lvl="1"/>
            <a:r>
              <a:rPr lang="da-DK" dirty="0"/>
              <a:t>Byrundtur</a:t>
            </a:r>
          </a:p>
          <a:p>
            <a:pPr lvl="1"/>
            <a:r>
              <a:rPr lang="da-DK" dirty="0"/>
              <a:t>Shopping</a:t>
            </a:r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2050" name="Picture 2" descr="https://encrypted-tbn3.gstatic.com/licensed-image?q=tbn:ANd9GcQ6G5dKLCS3Xto8OHGk1I7kLulPGK31squEn3YthUbMUemU3QDPXwYmD3UW73UplOyn-EJWYedmvkqOS_21oKskE4EaymA0OGZVam7Nw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31" y="2145688"/>
            <a:ext cx="5143500" cy="2971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licensed-image?q=tbn:ANd9GcRFdIJoPC3-heMKxHnaU4-czXtpCsgeszl_w22YSiaN7nQxfraTVy3aHVGZ3__f1Ad7Z0eT6Nq8QN_HrYp0Z48SMJ3D6SU64FErF3gl5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90" y="2611681"/>
            <a:ext cx="5143500" cy="2971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1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Forsikring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dirty="0"/>
              <a:t>I skal være </a:t>
            </a:r>
            <a:r>
              <a:rPr lang="da-DK" sz="2400" b="1" dirty="0"/>
              <a:t>ansvarsforsikret/rejseforsikret</a:t>
            </a:r>
            <a:r>
              <a:rPr lang="da-DK" dirty="0"/>
              <a:t> hjemmefra.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886" y="3493943"/>
            <a:ext cx="3317512" cy="23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7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4252</TotalTime>
  <Words>263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Office-tema</vt:lpstr>
      <vt:lpstr>Slagharen 2025</vt:lpstr>
      <vt:lpstr>Hvem – hvad - hvordan</vt:lpstr>
      <vt:lpstr>Afgang og ankomst</vt:lpstr>
      <vt:lpstr>PowerPoint-præsentation</vt:lpstr>
      <vt:lpstr>Overnatning sker ved: Slagharen Vakantiepark</vt:lpstr>
      <vt:lpstr>Medbring</vt:lpstr>
      <vt:lpstr>Mad og drikkevarer</vt:lpstr>
      <vt:lpstr>Program mandag - fredag </vt:lpstr>
      <vt:lpstr>Forsikring </vt:lpstr>
      <vt:lpstr>HUSK</vt:lpstr>
      <vt:lpstr>PowerPoint-præsentation</vt:lpstr>
    </vt:vector>
  </TitlesOfParts>
  <Company>Tønder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København 2019</dc:title>
  <dc:creator>Oliver Nordahl Skaarup</dc:creator>
  <cp:lastModifiedBy>Trine Abild Andersen</cp:lastModifiedBy>
  <cp:revision>73</cp:revision>
  <cp:lastPrinted>2022-10-11T07:56:18Z</cp:lastPrinted>
  <dcterms:created xsi:type="dcterms:W3CDTF">2021-09-08T10:53:18Z</dcterms:created>
  <dcterms:modified xsi:type="dcterms:W3CDTF">2025-10-03T10:24:36Z</dcterms:modified>
</cp:coreProperties>
</file>