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7" r:id="rId2"/>
    <p:sldId id="258" r:id="rId3"/>
    <p:sldId id="260" r:id="rId4"/>
    <p:sldId id="271" r:id="rId5"/>
    <p:sldId id="262" r:id="rId6"/>
    <p:sldId id="261" r:id="rId7"/>
    <p:sldId id="263" r:id="rId8"/>
    <p:sldId id="264" r:id="rId9"/>
    <p:sldId id="268" r:id="rId10"/>
    <p:sldId id="269" r:id="rId11"/>
    <p:sldId id="270" r:id="rId12"/>
  </p:sldIdLst>
  <p:sldSz cx="12192000" cy="6858000"/>
  <p:notesSz cx="9926638" cy="67976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644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188F9-352B-43A1-A165-2FFB6F0C675D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2318F-D42C-4650-876C-353DD1190E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4062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75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687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4788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66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50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6650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821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073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700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320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6473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353082"/>
            <a:ext cx="9196271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54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, trompel og mod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9" y="815791"/>
            <a:ext cx="9324960" cy="115551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0"/>
          </p:nvPr>
        </p:nvSpPr>
        <p:spPr>
          <a:xfrm>
            <a:off x="840322" y="2683436"/>
            <a:ext cx="10396641" cy="30544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5"/>
          </p:nvPr>
        </p:nvSpPr>
        <p:spPr>
          <a:xfrm>
            <a:off x="840319" y="2080995"/>
            <a:ext cx="9324960" cy="382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a-DK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2443261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225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868CE-6EA2-4A89-B980-D9C3C5E52AA9}" type="datetimeFigureOut">
              <a:rPr lang="da-DK" smtClean="0"/>
              <a:t>06-10-2026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8BEB4-64D0-43AB-B89F-46016F6CB21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562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Walibi</a:t>
            </a:r>
            <a:r>
              <a:rPr lang="da-DK" dirty="0"/>
              <a:t> 2026</a:t>
            </a:r>
            <a:br>
              <a:rPr lang="da-DK" dirty="0"/>
            </a:br>
            <a:endParaRPr lang="da-DK" dirty="0"/>
          </a:p>
        </p:txBody>
      </p:sp>
      <p:sp>
        <p:nvSpPr>
          <p:cNvPr id="2" name="Rektangel 1"/>
          <p:cNvSpPr/>
          <p:nvPr/>
        </p:nvSpPr>
        <p:spPr>
          <a:xfrm>
            <a:off x="4007020" y="3782651"/>
            <a:ext cx="4918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</a:rPr>
              <a:t>Velkommen til infomøde</a:t>
            </a:r>
          </a:p>
        </p:txBody>
      </p:sp>
    </p:spTree>
    <p:extLst>
      <p:ext uri="{BB962C8B-B14F-4D97-AF65-F5344CB8AC3E}">
        <p14:creationId xmlns:p14="http://schemas.microsoft.com/office/powerpoint/2010/main" val="2580163474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Hvem – hvad - hvordan</a:t>
            </a:r>
          </a:p>
        </p:txBody>
      </p:sp>
      <p:sp>
        <p:nvSpPr>
          <p:cNvPr id="2" name="Tekstboks 1"/>
          <p:cNvSpPr txBox="1"/>
          <p:nvPr/>
        </p:nvSpPr>
        <p:spPr>
          <a:xfrm>
            <a:off x="840319" y="2523941"/>
            <a:ext cx="343453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32 unge mennesker</a:t>
            </a:r>
          </a:p>
          <a:p>
            <a:endParaRPr lang="da-DK" sz="2400" dirty="0"/>
          </a:p>
          <a:p>
            <a:r>
              <a:rPr lang="da-DK" sz="2400" b="1" dirty="0"/>
              <a:t>4 medarbejdere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Trine  mobil 27112917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Sigurd  Mobil 23201934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Annet Mobil 23997542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Henrik mobil 21564285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B9EB921-BA2A-1868-A54D-9255FD180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156" y="360333"/>
            <a:ext cx="49530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0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Afgang og ankomst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0"/>
          </p:nvPr>
        </p:nvSpPr>
        <p:spPr>
          <a:xfrm>
            <a:off x="840319" y="2376403"/>
            <a:ext cx="10396641" cy="305442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b="1" dirty="0"/>
              <a:t>Afgang:</a:t>
            </a:r>
          </a:p>
          <a:p>
            <a:pPr lvl="0"/>
            <a:r>
              <a:rPr lang="da-DK" dirty="0"/>
              <a:t>Tønder Ungdomsskole i Abild kl. 7.00 mandag d. 12. oktober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b="1" dirty="0"/>
              <a:t>Forventet hjemkomst:</a:t>
            </a:r>
          </a:p>
          <a:p>
            <a:r>
              <a:rPr lang="da-DK" dirty="0"/>
              <a:t>Tønder ungdomsskole i Abild </a:t>
            </a:r>
            <a:r>
              <a:rPr lang="da-DK" dirty="0" err="1"/>
              <a:t>ca</a:t>
            </a:r>
            <a:r>
              <a:rPr lang="da-DK" dirty="0"/>
              <a:t> .kl. 19 fredag d. 18. oktober (Vi skriver undervejs hjemad)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2" name="Tekstboks 1"/>
          <p:cNvSpPr txBox="1"/>
          <p:nvPr/>
        </p:nvSpPr>
        <p:spPr>
          <a:xfrm rot="1541603">
            <a:off x="8773414" y="3011548"/>
            <a:ext cx="210870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dirty="0">
                <a:highlight>
                  <a:srgbClr val="FFFF00"/>
                </a:highlight>
              </a:rPr>
              <a:t>Mødetid 10 min før</a:t>
            </a:r>
          </a:p>
        </p:txBody>
      </p:sp>
    </p:spTree>
    <p:extLst>
      <p:ext uri="{BB962C8B-B14F-4D97-AF65-F5344CB8AC3E}">
        <p14:creationId xmlns:p14="http://schemas.microsoft.com/office/powerpoint/2010/main" val="146882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EA558F0B-1726-F4A0-A9FD-F5FAAE7D141D}"/>
              </a:ext>
            </a:extLst>
          </p:cNvPr>
          <p:cNvSpPr txBox="1"/>
          <p:nvPr/>
        </p:nvSpPr>
        <p:spPr>
          <a:xfrm>
            <a:off x="3047281" y="2828836"/>
            <a:ext cx="6094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br>
              <a:rPr lang="da-DK" b="0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</a:br>
            <a:endParaRPr lang="da-DK" b="0" i="0" dirty="0">
              <a:solidFill>
                <a:srgbClr val="1F1F1F"/>
              </a:solidFill>
              <a:effectLst/>
              <a:latin typeface="Arial" panose="020B0604020202020204" pitchFamily="34" charset="0"/>
            </a:endParaRPr>
          </a:p>
          <a:p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85F9E9C-72D7-86EF-48D7-A9560C4AA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38" y="1285336"/>
            <a:ext cx="7399587" cy="4728758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AD4DE70B-A3DB-3263-78DA-F62508DD4469}"/>
              </a:ext>
            </a:extLst>
          </p:cNvPr>
          <p:cNvSpPr txBox="1"/>
          <p:nvPr/>
        </p:nvSpPr>
        <p:spPr>
          <a:xfrm>
            <a:off x="8695426" y="1733908"/>
            <a:ext cx="25361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KØRETIDEN:</a:t>
            </a:r>
          </a:p>
          <a:p>
            <a:endParaRPr lang="da-DK" b="1" dirty="0"/>
          </a:p>
          <a:p>
            <a:r>
              <a:rPr lang="da-DK" b="1" dirty="0"/>
              <a:t>6 timer og 46 min. </a:t>
            </a:r>
          </a:p>
          <a:p>
            <a:endParaRPr lang="da-DK" b="1" dirty="0"/>
          </a:p>
          <a:p>
            <a:r>
              <a:rPr lang="da-DK" b="1" dirty="0"/>
              <a:t>Der vil blive holdt pause undervejs. </a:t>
            </a:r>
          </a:p>
          <a:p>
            <a:endParaRPr lang="da-DK" b="1" dirty="0"/>
          </a:p>
          <a:p>
            <a:r>
              <a:rPr lang="da-DK" b="1" dirty="0"/>
              <a:t>Tag gerne en hovedpude med  bilen.</a:t>
            </a:r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endParaRPr lang="da-DK" b="1" dirty="0"/>
          </a:p>
          <a:p>
            <a:r>
              <a:rPr lang="da-DK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446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82571" y="112198"/>
            <a:ext cx="8229600" cy="2636873"/>
          </a:xfrm>
        </p:spPr>
        <p:txBody>
          <a:bodyPr>
            <a:normAutofit/>
          </a:bodyPr>
          <a:lstStyle/>
          <a:p>
            <a:pPr algn="l"/>
            <a:r>
              <a:rPr lang="da-DK" b="1" dirty="0"/>
              <a:t>Overnatning sker ved:</a:t>
            </a:r>
            <a:br>
              <a:rPr lang="da-DK" dirty="0"/>
            </a:br>
            <a:r>
              <a:rPr lang="da-DK" sz="3600" dirty="0" err="1"/>
              <a:t>Europarcs</a:t>
            </a:r>
            <a:r>
              <a:rPr lang="da-DK" sz="3600" dirty="0"/>
              <a:t> </a:t>
            </a:r>
            <a:r>
              <a:rPr lang="da-DK" sz="3600" dirty="0" err="1"/>
              <a:t>Zuiderzee</a:t>
            </a:r>
            <a:endParaRPr lang="da-DK" dirty="0"/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7B98C4E7-C738-2B1B-4E0F-7092AAB7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5220818-298F-89CA-E961-B7728A7B9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407" y="759125"/>
            <a:ext cx="4488611" cy="298473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9ACCAAC-B63A-E881-2F63-6AEB294DF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81" y="2428190"/>
            <a:ext cx="5040644" cy="336147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00B5B57-1895-A7B3-8EF4-C4EB16A79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895" y="3513110"/>
            <a:ext cx="3810000" cy="285750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81D9D8C1-54EF-3A72-C245-59DBF75C007B}"/>
              </a:ext>
            </a:extLst>
          </p:cNvPr>
          <p:cNvSpPr txBox="1"/>
          <p:nvPr/>
        </p:nvSpPr>
        <p:spPr>
          <a:xfrm>
            <a:off x="9368287" y="4442604"/>
            <a:ext cx="27076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Her bor vi i 4 personers</a:t>
            </a:r>
          </a:p>
          <a:p>
            <a:r>
              <a:rPr lang="da-DK" dirty="0"/>
              <a:t>Hytter.</a:t>
            </a:r>
          </a:p>
          <a:p>
            <a:endParaRPr lang="da-DK" dirty="0"/>
          </a:p>
          <a:p>
            <a:r>
              <a:rPr lang="da-DK" dirty="0"/>
              <a:t>Hytter skal gøres rene, når </a:t>
            </a:r>
          </a:p>
          <a:p>
            <a:r>
              <a:rPr lang="da-DK" dirty="0"/>
              <a:t>Vi rejser hjem.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4112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Medbring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Sygesikringskort </a:t>
            </a:r>
          </a:p>
          <a:p>
            <a:r>
              <a:rPr lang="da-DK" dirty="0"/>
              <a:t>Pas (selvfølgelig)</a:t>
            </a:r>
          </a:p>
          <a:p>
            <a:r>
              <a:rPr lang="da-DK" dirty="0"/>
              <a:t>blå sygesikringskort(skal vises ved afgang)</a:t>
            </a:r>
          </a:p>
          <a:p>
            <a:r>
              <a:rPr lang="da-DK" dirty="0"/>
              <a:t>Penge (shopping og middagsmad )</a:t>
            </a:r>
          </a:p>
          <a:p>
            <a:r>
              <a:rPr lang="da-DK" b="1" dirty="0"/>
              <a:t>Sengetøj evt. sovepose – lagen skal med.</a:t>
            </a:r>
          </a:p>
          <a:p>
            <a:r>
              <a:rPr lang="da-DK" dirty="0"/>
              <a:t>Håndklæder og toiletsager</a:t>
            </a:r>
          </a:p>
          <a:p>
            <a:r>
              <a:rPr lang="da-DK" dirty="0"/>
              <a:t>Gode sko, praktisk tøj </a:t>
            </a:r>
          </a:p>
          <a:p>
            <a:r>
              <a:rPr lang="da-DK" dirty="0"/>
              <a:t>Badetøj</a:t>
            </a:r>
          </a:p>
          <a:p>
            <a:r>
              <a:rPr lang="da-DK" dirty="0"/>
              <a:t>Regntøj</a:t>
            </a:r>
          </a:p>
          <a:p>
            <a:r>
              <a:rPr lang="da-DK" dirty="0"/>
              <a:t>En stor madpakke til turen derned (valgfrit).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8" name="Picture 4" descr="Euro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4939">
            <a:off x="9065662" y="2658390"/>
            <a:ext cx="2753450" cy="310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ygesikringsko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42" y="1030858"/>
            <a:ext cx="3684742" cy="25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n god madpakke til bar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398" y="3965331"/>
            <a:ext cx="3274745" cy="2019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7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79359" y="201979"/>
            <a:ext cx="9324960" cy="1155515"/>
          </a:xfrm>
        </p:spPr>
        <p:txBody>
          <a:bodyPr/>
          <a:lstStyle/>
          <a:p>
            <a:pPr algn="l"/>
            <a:r>
              <a:rPr lang="da-DK" dirty="0"/>
              <a:t>Mad og drikkevarer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0"/>
          </p:nvPr>
        </p:nvSpPr>
        <p:spPr>
          <a:xfrm>
            <a:off x="779359" y="1745296"/>
            <a:ext cx="7797481" cy="3418987"/>
          </a:xfrm>
        </p:spPr>
        <p:txBody>
          <a:bodyPr/>
          <a:lstStyle/>
          <a:p>
            <a:r>
              <a:rPr lang="da-DK" dirty="0"/>
              <a:t>Vi har sørget for morgenmaden og aftensmaden.</a:t>
            </a:r>
          </a:p>
          <a:p>
            <a:r>
              <a:rPr lang="da-DK" dirty="0"/>
              <a:t>Middagsmad køber man selv.</a:t>
            </a:r>
          </a:p>
          <a:p>
            <a:r>
              <a:rPr lang="da-DK" dirty="0"/>
              <a:t>Lommepenge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027F2FF-7C5C-47C1-52C5-154EF70CC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04422">
            <a:off x="4942170" y="2372808"/>
            <a:ext cx="4773722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70651" y="132832"/>
            <a:ext cx="9324960" cy="1155515"/>
          </a:xfrm>
        </p:spPr>
        <p:txBody>
          <a:bodyPr/>
          <a:lstStyle/>
          <a:p>
            <a:pPr algn="l"/>
            <a:r>
              <a:rPr lang="da-DK" dirty="0"/>
              <a:t>Program mandag - fredag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0"/>
          </p:nvPr>
        </p:nvSpPr>
        <p:spPr>
          <a:xfrm>
            <a:off x="770651" y="1440576"/>
            <a:ext cx="8522978" cy="3054425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da-DK" b="1" dirty="0"/>
              <a:t>Mandag Kørsel Danmark – Holland </a:t>
            </a:r>
          </a:p>
          <a:p>
            <a:pPr marL="0" lvl="0" indent="0">
              <a:buNone/>
            </a:pPr>
            <a:r>
              <a:rPr lang="da-DK" b="1" dirty="0"/>
              <a:t>Tirsdag </a:t>
            </a:r>
          </a:p>
          <a:p>
            <a:pPr lvl="0">
              <a:buFontTx/>
              <a:buChar char="-"/>
            </a:pPr>
            <a:r>
              <a:rPr lang="da-DK" dirty="0"/>
              <a:t>Tur til Nærliggende by </a:t>
            </a:r>
            <a:r>
              <a:rPr lang="da-DK" dirty="0" err="1"/>
              <a:t>Almere</a:t>
            </a:r>
            <a:endParaRPr lang="da-DK" dirty="0"/>
          </a:p>
          <a:p>
            <a:pPr lvl="1"/>
            <a:r>
              <a:rPr lang="da-DK" dirty="0"/>
              <a:t>Byrundtur</a:t>
            </a:r>
          </a:p>
          <a:p>
            <a:pPr lvl="1"/>
            <a:r>
              <a:rPr lang="da-DK" dirty="0"/>
              <a:t>Shopping</a:t>
            </a:r>
          </a:p>
          <a:p>
            <a:pPr marL="0" lvl="0" indent="0">
              <a:buNone/>
            </a:pPr>
            <a:r>
              <a:rPr lang="da-DK" b="1" dirty="0"/>
              <a:t>Onsdag og torsdag</a:t>
            </a:r>
          </a:p>
          <a:p>
            <a:pPr lvl="0"/>
            <a:r>
              <a:rPr lang="da-DK" dirty="0" err="1"/>
              <a:t>Walibi</a:t>
            </a:r>
            <a:endParaRPr lang="da-DK" dirty="0"/>
          </a:p>
          <a:p>
            <a:pPr lvl="1"/>
            <a:r>
              <a:rPr lang="da-DK" dirty="0"/>
              <a:t>Forlystelsespark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sz="1900" b="1" dirty="0"/>
              <a:t>Fredag kørsel Holland - Danmark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0" lvl="0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12F4508E-A230-D3D1-76D1-3FFBBE3DC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768" y="505573"/>
            <a:ext cx="3602957" cy="246221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F4E4DBAB-2347-EC8C-4E4F-C82CB3CCD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645" y="3312112"/>
            <a:ext cx="5300213" cy="267023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BF2C9F6-FEFF-B03C-F157-4D93CCD52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771" y="4759809"/>
            <a:ext cx="3733261" cy="1875436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A7082E7-0DFB-474B-2483-B15ADEE8A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121" y="1690688"/>
            <a:ext cx="4154966" cy="252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1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dirty="0"/>
              <a:t>Forsikring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dirty="0"/>
              <a:t>I skal være </a:t>
            </a:r>
            <a:r>
              <a:rPr lang="da-DK" sz="2400" b="1" dirty="0"/>
              <a:t>ansvarsforsikret/rejseforsikret</a:t>
            </a:r>
            <a:r>
              <a:rPr lang="da-DK" dirty="0"/>
              <a:t> hjemmefra.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86" y="3493943"/>
            <a:ext cx="3317512" cy="23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7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130" y="-79273"/>
            <a:ext cx="9324960" cy="1155515"/>
          </a:xfrm>
        </p:spPr>
        <p:txBody>
          <a:bodyPr/>
          <a:lstStyle/>
          <a:p>
            <a:pPr algn="l"/>
            <a:r>
              <a:rPr lang="da-DK" dirty="0"/>
              <a:t>HUSK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0"/>
          </p:nvPr>
        </p:nvSpPr>
        <p:spPr>
          <a:xfrm>
            <a:off x="782130" y="1156223"/>
            <a:ext cx="10396641" cy="3054425"/>
          </a:xfrm>
        </p:spPr>
        <p:txBody>
          <a:bodyPr/>
          <a:lstStyle/>
          <a:p>
            <a:r>
              <a:rPr lang="da-DK" dirty="0"/>
              <a:t>Pas på jeres ejendele undervejs</a:t>
            </a:r>
          </a:p>
          <a:p>
            <a:r>
              <a:rPr lang="da-DK" dirty="0"/>
              <a:t>I SKAL altid følges mindst 2 og 2</a:t>
            </a:r>
          </a:p>
          <a:p>
            <a:r>
              <a:rPr lang="da-DK" dirty="0"/>
              <a:t>Aftalte mødetider skal overholdes</a:t>
            </a:r>
          </a:p>
          <a:p>
            <a:r>
              <a:rPr lang="da-DK" dirty="0"/>
              <a:t>Da du er afsted med ungdomsskolen, er det forbudt at:</a:t>
            </a:r>
          </a:p>
          <a:p>
            <a:pPr marL="0" indent="0">
              <a:buNone/>
            </a:pPr>
            <a:r>
              <a:rPr lang="da-DK" dirty="0"/>
              <a:t>	Medbringe/ Købe eller drikke – Alkohol og energidrikke.</a:t>
            </a:r>
          </a:p>
          <a:p>
            <a:pPr marL="0" indent="0">
              <a:buNone/>
            </a:pPr>
            <a:r>
              <a:rPr lang="da-DK" dirty="0"/>
              <a:t>                Medbringe/ købe eller ryge cigaretter/snus/</a:t>
            </a:r>
            <a:r>
              <a:rPr lang="da-DK" dirty="0" err="1"/>
              <a:t>PUFbarer</a:t>
            </a:r>
            <a:r>
              <a:rPr lang="da-DK" dirty="0"/>
              <a:t>. 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1" y="3790372"/>
            <a:ext cx="1755025" cy="1790126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653" y="3790372"/>
            <a:ext cx="2548544" cy="169987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451" y="3816750"/>
            <a:ext cx="3309276" cy="173737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273" y="3729890"/>
            <a:ext cx="1836018" cy="18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9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534265" y="881116"/>
            <a:ext cx="586248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/>
              <a:t>- og endelig vigtigst af alt: </a:t>
            </a:r>
          </a:p>
          <a:p>
            <a:endParaRPr lang="da-DK" sz="2400" b="1" dirty="0"/>
          </a:p>
          <a:p>
            <a:r>
              <a:rPr lang="da-DK" sz="2400" b="1" dirty="0"/>
              <a:t>	Vi skal alle kunne være sammen,</a:t>
            </a:r>
            <a:endParaRPr lang="da-DK" sz="2400" dirty="0"/>
          </a:p>
          <a:p>
            <a:r>
              <a:rPr lang="da-DK" sz="2400" b="1" dirty="0"/>
              <a:t>		så tag hensyn til hinanden</a:t>
            </a:r>
            <a:r>
              <a:rPr lang="da-DK" sz="2400" dirty="0"/>
              <a:t>.</a:t>
            </a:r>
          </a:p>
          <a:p>
            <a:endParaRPr lang="da-DK" sz="4400" b="1" dirty="0"/>
          </a:p>
          <a:p>
            <a:pPr algn="ctr"/>
            <a:r>
              <a:rPr lang="da-DK" sz="4400" b="1" dirty="0"/>
              <a:t>GOD TUR</a:t>
            </a:r>
          </a:p>
        </p:txBody>
      </p:sp>
    </p:spTree>
    <p:extLst>
      <p:ext uri="{BB962C8B-B14F-4D97-AF65-F5344CB8AC3E}">
        <p14:creationId xmlns:p14="http://schemas.microsoft.com/office/powerpoint/2010/main" val="1794924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4380</TotalTime>
  <Words>305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Walibi 2026 </vt:lpstr>
      <vt:lpstr>Hvem – hvad - hvordan</vt:lpstr>
      <vt:lpstr>Afgang og ankomst</vt:lpstr>
      <vt:lpstr>PowerPoint-præsentation</vt:lpstr>
      <vt:lpstr>Overnatning sker ved: Europarcs Zuiderzee</vt:lpstr>
      <vt:lpstr>Medbring</vt:lpstr>
      <vt:lpstr>Mad og drikkevarer</vt:lpstr>
      <vt:lpstr>Program mandag - fredag </vt:lpstr>
      <vt:lpstr>Forsikring </vt:lpstr>
      <vt:lpstr>HUSK</vt:lpstr>
      <vt:lpstr>PowerPoint-præsentation</vt:lpstr>
    </vt:vector>
  </TitlesOfParts>
  <Company>Tønder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København 2019</dc:title>
  <dc:creator>Oliver Nordahl Skaarup</dc:creator>
  <cp:lastModifiedBy>Trine Abild Andersen</cp:lastModifiedBy>
  <cp:revision>79</cp:revision>
  <cp:lastPrinted>2022-10-11T07:56:18Z</cp:lastPrinted>
  <dcterms:created xsi:type="dcterms:W3CDTF">2021-09-08T10:53:18Z</dcterms:created>
  <dcterms:modified xsi:type="dcterms:W3CDTF">2026-10-06T06:34:35Z</dcterms:modified>
</cp:coreProperties>
</file>